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2DFD66-0E79-4FFC-AA9E-05D43CD0F419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8F3A44-126F-4EBA-BF83-0241E959B98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F3A44-126F-4EBA-BF83-0241E959B98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1538" y="571481"/>
            <a:ext cx="7386662" cy="85725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Second Year : English Poetry – The Sixteenth Century Poetry</a:t>
            </a:r>
            <a:endParaRPr lang="ar-SA" sz="1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6357982" cy="542928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Historical   Background  </a:t>
            </a:r>
          </a:p>
          <a:p>
            <a:pPr algn="l"/>
            <a:r>
              <a:rPr lang="ar-SA" sz="1600" b="1" dirty="0" smtClean="0"/>
              <a:t>     </a:t>
            </a:r>
          </a:p>
          <a:p>
            <a:pPr algn="l"/>
            <a:r>
              <a:rPr lang="en-US" sz="1600" b="1" dirty="0" smtClean="0"/>
              <a:t>    The General Characters of the Sixteenth Century </a:t>
            </a:r>
            <a:endParaRPr lang="en-US" sz="4800" b="1" dirty="0" smtClean="0"/>
          </a:p>
          <a:p>
            <a:pPr algn="l"/>
            <a:r>
              <a:rPr lang="en-US" sz="1800" b="1" dirty="0" smtClean="0"/>
              <a:t>The Renaissance is , therefore , the most significant movement whose beginning the sixteenth century England was to witness </a:t>
            </a:r>
            <a:r>
              <a:rPr lang="ar-SA" sz="1800" b="1" dirty="0" smtClean="0"/>
              <a:t>ف</a:t>
            </a:r>
            <a:r>
              <a:rPr lang="en-US" sz="1800" b="1" dirty="0" smtClean="0"/>
              <a:t>The major </a:t>
            </a:r>
            <a:r>
              <a:rPr lang="en-US" sz="1800" b="1" smtClean="0"/>
              <a:t>influences that </a:t>
            </a:r>
            <a:r>
              <a:rPr lang="en-US" sz="1800" b="1" dirty="0" smtClean="0"/>
              <a:t>led to the Renaissance and gave the </a:t>
            </a:r>
            <a:r>
              <a:rPr lang="ar-SA" sz="1800" b="1" dirty="0" smtClean="0"/>
              <a:t> </a:t>
            </a:r>
          </a:p>
          <a:p>
            <a:pPr algn="l"/>
            <a:r>
              <a:rPr lang="ar-SA" sz="1800" b="1" dirty="0" smtClean="0"/>
              <a:t>                   :</a:t>
            </a:r>
            <a:r>
              <a:rPr lang="en-US" sz="1800" b="1" dirty="0" smtClean="0"/>
              <a:t>movement and the century the character they have  1. The Fall of Constantinople        2.Geographical Discoveries    </a:t>
            </a:r>
          </a:p>
          <a:p>
            <a:pPr algn="l"/>
            <a:r>
              <a:rPr lang="en-US" sz="1800" b="1" dirty="0" smtClean="0"/>
              <a:t> </a:t>
            </a:r>
            <a:r>
              <a:rPr lang="en-US" sz="1800" b="1" dirty="0" smtClean="0"/>
              <a:t> 3.The Invention of Printing            4.The Copernican System   </a:t>
            </a:r>
          </a:p>
          <a:p>
            <a:pPr algn="l"/>
            <a:r>
              <a:rPr lang="en-US" sz="1800" b="1" dirty="0" smtClean="0"/>
              <a:t> </a:t>
            </a:r>
            <a:r>
              <a:rPr lang="en-US" sz="1800" b="1" dirty="0" smtClean="0"/>
              <a:t> 5. The Reformation  </a:t>
            </a:r>
            <a:endParaRPr lang="ar-SA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85</Words>
  <Application>Microsoft Office PowerPoint</Application>
  <PresentationFormat>عرض على الشاشة (3:4)‏</PresentationFormat>
  <Paragraphs>9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Second Year : English Poetry – The Sixteenth Century Poetry</vt:lpstr>
    </vt:vector>
  </TitlesOfParts>
  <Company>Basrah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Second Year : English Poetry – The Sixteenth Century Poetry</dc:title>
  <dc:creator>Abdul Razzaq</dc:creator>
  <cp:lastModifiedBy>Abdul Razzaq</cp:lastModifiedBy>
  <cp:revision>43</cp:revision>
  <dcterms:created xsi:type="dcterms:W3CDTF">2019-01-15T12:54:21Z</dcterms:created>
  <dcterms:modified xsi:type="dcterms:W3CDTF">2019-10-31T16:53:22Z</dcterms:modified>
</cp:coreProperties>
</file>